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306" r:id="rId3"/>
    <p:sldId id="283" r:id="rId4"/>
    <p:sldId id="314" r:id="rId5"/>
    <p:sldId id="260" r:id="rId6"/>
    <p:sldId id="305" r:id="rId7"/>
    <p:sldId id="286" r:id="rId8"/>
    <p:sldId id="312" r:id="rId9"/>
    <p:sldId id="287" r:id="rId10"/>
    <p:sldId id="303" r:id="rId11"/>
    <p:sldId id="276" r:id="rId12"/>
    <p:sldId id="278" r:id="rId13"/>
    <p:sldId id="272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008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1" autoAdjust="0"/>
    <p:restoredTop sz="94662" autoAdjust="0"/>
  </p:normalViewPr>
  <p:slideViewPr>
    <p:cSldViewPr>
      <p:cViewPr varScale="1">
        <p:scale>
          <a:sx n="63" d="100"/>
          <a:sy n="63" d="100"/>
        </p:scale>
        <p:origin x="1372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C7255-F259-4CCE-95DE-EC1A47D5212F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01A88-ED44-45F5-83CE-E6FEA233B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43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27826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38638"/>
            <a:ext cx="50292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1F20-20F3-439A-8965-87134EBF8752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54B7-3CD3-4CE7-86D0-ADA9691ED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10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1F20-20F3-439A-8965-87134EBF8752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54B7-3CD3-4CE7-86D0-ADA9691ED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60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1F20-20F3-439A-8965-87134EBF8752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54B7-3CD3-4CE7-86D0-ADA9691ED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21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1F20-20F3-439A-8965-87134EBF8752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54B7-3CD3-4CE7-86D0-ADA9691ED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13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1F20-20F3-439A-8965-87134EBF8752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54B7-3CD3-4CE7-86D0-ADA9691ED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9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1F20-20F3-439A-8965-87134EBF8752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54B7-3CD3-4CE7-86D0-ADA9691ED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9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1F20-20F3-439A-8965-87134EBF8752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54B7-3CD3-4CE7-86D0-ADA9691ED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29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1F20-20F3-439A-8965-87134EBF8752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54B7-3CD3-4CE7-86D0-ADA9691ED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68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1F20-20F3-439A-8965-87134EBF8752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54B7-3CD3-4CE7-86D0-ADA9691ED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32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1F20-20F3-439A-8965-87134EBF8752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54B7-3CD3-4CE7-86D0-ADA9691ED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67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1F20-20F3-439A-8965-87134EBF8752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54B7-3CD3-4CE7-86D0-ADA9691ED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7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61F20-20F3-439A-8965-87134EBF8752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F54B7-3CD3-4CE7-86D0-ADA9691ED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0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../../../NON_UNICODE_BACKUP/nhung/kiem%20tra%20bai%20cu.bmp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31751" descr="1-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597974"/>
            <a:ext cx="1494836" cy="9240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31748" descr="1-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2837906"/>
            <a:ext cx="1341126" cy="385153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194" name="Group 12"/>
          <p:cNvGrpSpPr>
            <a:grpSpLocks/>
          </p:cNvGrpSpPr>
          <p:nvPr/>
        </p:nvGrpSpPr>
        <p:grpSpPr bwMode="auto">
          <a:xfrm>
            <a:off x="-84138" y="0"/>
            <a:ext cx="9228138" cy="6923088"/>
            <a:chOff x="-53" y="-41"/>
            <a:chExt cx="5813" cy="4361"/>
          </a:xfrm>
        </p:grpSpPr>
        <p:pic>
          <p:nvPicPr>
            <p:cNvPr id="8198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14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7"/>
              <a:ext cx="576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15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64" y="2023"/>
              <a:ext cx="43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16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04" y="2064"/>
              <a:ext cx="43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17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7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3" name="Picture 18" descr="012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3" y="3882"/>
              <a:ext cx="437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Picture 19" descr="012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319" y="0"/>
              <a:ext cx="441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5" name="Picture 20" descr="012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877"/>
              <a:ext cx="480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5" name="Rectangle 60"/>
          <p:cNvSpPr>
            <a:spLocks noChangeArrowheads="1"/>
          </p:cNvSpPr>
          <p:nvPr/>
        </p:nvSpPr>
        <p:spPr bwMode="auto">
          <a:xfrm>
            <a:off x="1843096" y="2360338"/>
            <a:ext cx="586740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6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6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6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6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 </a:t>
            </a:r>
            <a:endParaRPr lang="en-US" sz="4400" b="1" dirty="0">
              <a:solidFill>
                <a:srgbClr val="0000FF"/>
              </a:solidFill>
              <a:latin typeface=".VnAristote" pitchFamily="34" charset="0"/>
            </a:endParaRP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304800" y="5105400"/>
            <a:ext cx="883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Thanh Dung</a:t>
            </a:r>
            <a:endParaRPr lang="en-US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29" y="483413"/>
            <a:ext cx="9660373" cy="80021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600" b="1" cap="all" dirty="0" err="1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Tiểu</a:t>
            </a:r>
            <a:r>
              <a:rPr lang="en-US" sz="46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600" b="1" cap="all" dirty="0" err="1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học</a:t>
            </a:r>
            <a:r>
              <a:rPr lang="en-US" sz="46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600" b="1" cap="all" dirty="0" err="1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gia</a:t>
            </a:r>
            <a:r>
              <a:rPr lang="en-US" sz="46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600" b="1" cap="all" dirty="0" err="1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thụy</a:t>
            </a:r>
            <a:endParaRPr lang="en-US" sz="4600" b="1" cap="all" dirty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6" name="图片 31758" descr="封面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947" y="5406762"/>
            <a:ext cx="1494287" cy="131709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38446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90897" y="4061115"/>
            <a:ext cx="7962205" cy="257018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>
              <a:solidFill>
                <a:srgbClr val="FF6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6567"/>
            <a:ext cx="8206382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323528" y="1448305"/>
            <a:ext cx="4787267" cy="1519579"/>
          </a:xfrm>
          <a:prstGeom prst="wedgeEllipseCallout">
            <a:avLst>
              <a:gd name="adj1" fmla="val 21809"/>
              <a:gd name="adj2" fmla="val 12034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Lợi ích của việc chọn kiểu trình bày có sẵn cho đoạn văn bản</a:t>
            </a:r>
          </a:p>
        </p:txBody>
      </p:sp>
    </p:spTree>
    <p:extLst>
      <p:ext uri="{BB962C8B-B14F-4D97-AF65-F5344CB8AC3E}">
        <p14:creationId xmlns:p14="http://schemas.microsoft.com/office/powerpoint/2010/main" val="346807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304800" y="1447800"/>
            <a:ext cx="8458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1. Mở một văn bản có nhiều đoạn đã có sẵn, sau đó luyện tập các thao tác sau:</a:t>
            </a:r>
          </a:p>
        </p:txBody>
      </p: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457200" y="2514600"/>
            <a:ext cx="83058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>
              <a:tabLst>
                <a:tab pos="342900" algn="l"/>
              </a:tabLs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hangingPunct="0">
              <a:tabLst>
                <a:tab pos="342900" algn="l"/>
              </a:tabLs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0" hangingPunct="0">
              <a:tabLst>
                <a:tab pos="342900" algn="l"/>
              </a:tabLs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>
              <a:tabLst>
                <a:tab pos="342900" algn="l"/>
              </a:tabLst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389" name="Object 4"/>
          <p:cNvGraphicFramePr>
            <a:graphicFrameLocks noChangeAspect="1"/>
          </p:cNvGraphicFramePr>
          <p:nvPr/>
        </p:nvGraphicFramePr>
        <p:xfrm>
          <a:off x="457200" y="5181600"/>
          <a:ext cx="792480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933333" imgH="600159" progId="PBrush">
                  <p:embed/>
                </p:oleObj>
              </mc:Choice>
              <mc:Fallback>
                <p:oleObj name="Bitmap Image" r:id="rId2" imgW="2933333" imgH="60015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181600"/>
                        <a:ext cx="7924800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 flipV="1">
            <a:off x="8153400" y="61722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703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843808" y="3861048"/>
            <a:ext cx="6300192" cy="206134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Đánh dấu (Bôi đen) các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endParaRPr lang="en-US" dirty="0"/>
          </a:p>
        </p:txBody>
      </p:sp>
      <p:pic>
        <p:nvPicPr>
          <p:cNvPr id="11" name="Picture 10" descr="2 bé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77072"/>
            <a:ext cx="243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549176" y="1189636"/>
            <a:ext cx="83058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3200">
                <a:latin typeface="Times New Roman" pitchFamily="18" charset="0"/>
                <a:cs typeface="Times New Roman" pitchFamily="18" charset="0"/>
              </a:rPr>
              <a:t>2.Trao đổi với bạn và thử làm trên máy tính cách điều chỉnh để:</a:t>
            </a:r>
          </a:p>
          <a:p>
            <a:pPr algn="just">
              <a:buFontTx/>
              <a:buChar char="-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 Nhiều đoạn văn bản</a:t>
            </a:r>
          </a:p>
          <a:p>
            <a:pPr algn="just">
              <a:buFontTx/>
              <a:buChar char="-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 Cả văn bản</a:t>
            </a:r>
          </a:p>
          <a:p>
            <a:pPr algn="just"/>
            <a:r>
              <a:rPr lang="en-US" sz="3200">
                <a:latin typeface="Times New Roman" pitchFamily="18" charset="0"/>
                <a:cs typeface="Times New Roman" pitchFamily="18" charset="0"/>
              </a:rPr>
              <a:t>có cùng một kiểu trình bày.</a:t>
            </a:r>
          </a:p>
        </p:txBody>
      </p:sp>
    </p:spTree>
    <p:extLst>
      <p:ext uri="{BB962C8B-B14F-4D97-AF65-F5344CB8AC3E}">
        <p14:creationId xmlns:p14="http://schemas.microsoft.com/office/powerpoint/2010/main" val="87524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609600"/>
            <a:ext cx="8582025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0738"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HelvetInsH" pitchFamily="34" charset="0"/>
            </a:endParaRPr>
          </a:p>
          <a:p>
            <a:pPr algn="ctr" defTabSz="820738"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HelvetInsH" pitchFamily="34" charset="0"/>
            </a:endParaRPr>
          </a:p>
          <a:p>
            <a:pPr algn="ctr" defTabSz="820738"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HelvetInsH" pitchFamily="34" charset="0"/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75" name="WordArt 18"/>
          <p:cNvSpPr>
            <a:spLocks noChangeArrowheads="1" noChangeShapeType="1" noTextEdit="1"/>
          </p:cNvSpPr>
          <p:nvPr/>
        </p:nvSpPr>
        <p:spPr bwMode="auto">
          <a:xfrm>
            <a:off x="1143000" y="2362200"/>
            <a:ext cx="6858000" cy="3200400"/>
          </a:xfrm>
          <a:prstGeom prst="rect">
            <a:avLst/>
          </a:prstGeom>
        </p:spPr>
        <p:txBody>
          <a:bodyPr wrap="none" fromWordArt="1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4800" b="1" kern="10" cap="all" dirty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Chân thành cảm ơn </a:t>
            </a:r>
            <a:endParaRPr lang="en-US" sz="4800" b="1" kern="10" cap="all" dirty="0">
              <a:ln w="0"/>
              <a:solidFill>
                <a:srgbClr val="0000CC"/>
              </a:solidFill>
              <a:effectLst>
                <a:reflection blurRad="12700" stA="50000" endPos="50000" dist="5000" dir="5400000" sy="-100000" rotWithShape="0"/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vi-VN" sz="4800" b="1" kern="10" cap="all" dirty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quý thầy cô và các em</a:t>
            </a:r>
            <a:r>
              <a:rPr lang="en-US" sz="4800" b="1" kern="10" cap="all" dirty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!</a:t>
            </a:r>
            <a:r>
              <a:rPr lang="vi-VN" sz="4800" b="1" kern="10" cap="all" dirty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 </a:t>
            </a:r>
            <a:endParaRPr lang="en-US" sz="4800" b="1" kern="10" cap="all" dirty="0">
              <a:ln w="0"/>
              <a:solidFill>
                <a:srgbClr val="0000CC"/>
              </a:solidFill>
              <a:effectLst>
                <a:reflection blurRad="12700" stA="50000" endPos="50000" dist="5000" dir="5400000" sy="-100000" rotWithShape="0"/>
              </a:effectLst>
              <a:latin typeface="Times New Roman"/>
              <a:cs typeface="Times New Roman"/>
            </a:endParaRPr>
          </a:p>
        </p:txBody>
      </p:sp>
      <p:pic>
        <p:nvPicPr>
          <p:cNvPr id="25605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3048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3048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3650"/>
            <a:ext cx="3048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343650"/>
            <a:ext cx="3048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343650"/>
            <a:ext cx="3048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0" descr="bar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3276600"/>
            <a:ext cx="51435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0" descr="bar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50" y="3352800"/>
            <a:ext cx="5143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0" descr="bar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50" y="304800"/>
            <a:ext cx="5143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10" descr="bar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228600"/>
            <a:ext cx="51435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4" descr="D:\TOAN\Hinh anh\hinh dong\pháo hoa\pháo hoa\khodohoa.com (3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762000"/>
            <a:ext cx="13811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4" descr="D:\TOAN\Hinh anh\hinh dong\pháo hoa\pháo hoa\khodohoa.com (3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48200"/>
            <a:ext cx="13811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4" descr="D:\TOAN\Hinh anh\hinh dong\pháo hoa\pháo hoa\khodohoa.com (3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48200"/>
            <a:ext cx="13811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8" name="Picture 6" descr="D:\TOAN\Hinh anh\hinh dong\pháo hoa\pháo hoa\khodohoa.com (23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90600"/>
            <a:ext cx="1905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9" name="Picture 6" descr="D:\TOAN\Hinh anh\hinh dong\pháo hoa\pháo hoa\khodohoa.com (23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14800"/>
            <a:ext cx="7143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0" name="Picture 6" descr="D:\TOAN\Hinh anh\hinh dong\pháo hoa\pháo hoa\khodohoa.com (23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143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22459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325999072347f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7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 flipH="1">
            <a:off x="2411760" y="1412776"/>
            <a:ext cx="3629025" cy="523875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FFFF66"/>
              </a:gs>
            </a:gsLst>
            <a:lin ang="5400000" scaled="1"/>
          </a:gradFill>
          <a:ln w="38100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68775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762000" y="1127646"/>
            <a:ext cx="7924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 eaLnBrk="1" hangingPunct="1"/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9224" name="Picture 13" descr="2 bé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4" descr="bai-giang-akira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8" y="5219700"/>
            <a:ext cx="1916112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/>
          <p:cNvSpPr/>
          <p:nvPr/>
        </p:nvSpPr>
        <p:spPr>
          <a:xfrm>
            <a:off x="3530848" y="503075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9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1"/>
          <p:cNvSpPr>
            <a:spLocks noChangeArrowheads="1"/>
          </p:cNvSpPr>
          <p:nvPr/>
        </p:nvSpPr>
        <p:spPr bwMode="auto">
          <a:xfrm>
            <a:off x="134265" y="890736"/>
            <a:ext cx="8991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3: </a:t>
            </a:r>
            <a:r>
              <a:rPr lang="nl-NL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 KIỂU TRÌNH BÀY CÓ SẴN </a:t>
            </a:r>
          </a:p>
          <a:p>
            <a:pPr algn="ctr"/>
            <a:r>
              <a:rPr lang="nl-NL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ĐOẠN VĂN BẢN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31838" y="5028132"/>
            <a:ext cx="1018815" cy="257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7537932" y="5215595"/>
            <a:ext cx="1088408" cy="212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900493" y="-883791"/>
            <a:ext cx="1203694" cy="297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 flipV="1">
            <a:off x="7350661" y="-706071"/>
            <a:ext cx="1203694" cy="255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1520" y="1960085"/>
            <a:ext cx="296608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600" b="1" u="sng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496" y="2715124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48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1000" y="1852569"/>
            <a:ext cx="579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1000" y="2667000"/>
            <a:ext cx="8763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2. Quan sát các kiểu trình bày văn bản có sẵn trong nhóm Styles trong thẻ Home ở hình dưới đây rồi thực hiện các thao tác sau:</a:t>
            </a:r>
          </a:p>
        </p:txBody>
      </p:sp>
      <p:sp>
        <p:nvSpPr>
          <p:cNvPr id="12294" name="Rectangle 1"/>
          <p:cNvSpPr>
            <a:spLocks noChangeArrowheads="1"/>
          </p:cNvSpPr>
          <p:nvPr/>
        </p:nvSpPr>
        <p:spPr bwMode="auto">
          <a:xfrm>
            <a:off x="14077" y="596602"/>
            <a:ext cx="8991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3: </a:t>
            </a:r>
            <a:r>
              <a:rPr lang="nl-NL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 KIỂU TRÌNH BÀY CÓ SẴN </a:t>
            </a:r>
          </a:p>
          <a:p>
            <a:pPr algn="ctr"/>
            <a:r>
              <a:rPr lang="nl-NL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ĐOẠN VĂN BẢN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79" name="Picture 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65" y="4365104"/>
            <a:ext cx="8857335" cy="122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31838" y="5028132"/>
            <a:ext cx="1018815" cy="257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7537932" y="5215595"/>
            <a:ext cx="1088408" cy="212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900493" y="-883791"/>
            <a:ext cx="1203694" cy="297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 flipV="1">
            <a:off x="7350661" y="-706071"/>
            <a:ext cx="1203694" cy="255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23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andicam 2019-11-02 21-37-35-842.mp4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2552.7566" end="10972.374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520" y="260648"/>
            <a:ext cx="8568952" cy="5865515"/>
          </a:xfrm>
        </p:spPr>
      </p:pic>
    </p:spTree>
    <p:extLst>
      <p:ext uri="{BB962C8B-B14F-4D97-AF65-F5344CB8AC3E}">
        <p14:creationId xmlns:p14="http://schemas.microsoft.com/office/powerpoint/2010/main" val="81768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200177" y="3584935"/>
            <a:ext cx="684516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400" i="1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Em hãy nhận xét về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 phông chữ, cỡ chữ, kiểu chữ, sự thay đổi của đoạn văn bản sau khi chọn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Heading 1 so với các đoạn văn bản 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ò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n lại?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4800" y="493713"/>
            <a:ext cx="8575056" cy="1207096"/>
            <a:chOff x="304800" y="493713"/>
            <a:chExt cx="8575056" cy="1207096"/>
          </a:xfrm>
        </p:grpSpPr>
        <p:graphicFrame>
          <p:nvGraphicFramePr>
            <p:cNvPr id="13314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1490030"/>
                </p:ext>
              </p:extLst>
            </p:nvPr>
          </p:nvGraphicFramePr>
          <p:xfrm>
            <a:off x="683568" y="954089"/>
            <a:ext cx="1682096" cy="746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2" imgW="762106" imgH="561905" progId="PBrush">
                    <p:embed/>
                  </p:oleObj>
                </mc:Choice>
                <mc:Fallback>
                  <p:oleObj name="Bitmap Image" r:id="rId2" imgW="762106" imgH="561905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568" y="954089"/>
                          <a:ext cx="1682096" cy="7467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17" name="Rectangle 6"/>
            <p:cNvSpPr>
              <a:spLocks noChangeArrowheads="1"/>
            </p:cNvSpPr>
            <p:nvPr/>
          </p:nvSpPr>
          <p:spPr bwMode="auto">
            <a:xfrm>
              <a:off x="2365664" y="954336"/>
              <a:ext cx="65141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eaLnBrk="0" hangingPunct="0"/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để quy định kiểu trình bày đoạn văn bản.</a:t>
              </a:r>
            </a:p>
          </p:txBody>
        </p:sp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304800" y="493713"/>
              <a:ext cx="853440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just" eaLnBrk="0" hangingPunct="0"/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a, Đưa con trỏ lên đầu dòng thứ nhất, rồi nháy chuột chọn mẫu                   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17416" y="2132856"/>
            <a:ext cx="6909380" cy="1928861"/>
            <a:chOff x="317416" y="2132856"/>
            <a:chExt cx="6909380" cy="1928861"/>
          </a:xfrm>
        </p:grpSpPr>
        <p:pic>
          <p:nvPicPr>
            <p:cNvPr id="15" name="Picture 14" descr="2 bé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416" y="2472994"/>
              <a:ext cx="1753073" cy="1588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Curved Up Ribbon 1"/>
            <p:cNvSpPr/>
            <p:nvPr/>
          </p:nvSpPr>
          <p:spPr>
            <a:xfrm>
              <a:off x="3122340" y="2132856"/>
              <a:ext cx="4104456" cy="1296144"/>
            </a:xfrm>
            <a:prstGeom prst="ellipseRibbon2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400" b="1" i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Thảo</a:t>
              </a:r>
              <a:r>
                <a:rPr lang="en-US" sz="24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luận</a:t>
              </a:r>
              <a:endPara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2069346" y="1959253"/>
            <a:ext cx="6974854" cy="303602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677439" y="3789040"/>
            <a:ext cx="12961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35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56" y="1894596"/>
            <a:ext cx="8990572" cy="48703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31748" descr="1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899" y="-9191"/>
            <a:ext cx="2394795" cy="68775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图片 31750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0622" y="823788"/>
            <a:ext cx="1063296" cy="65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图片 31751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9810" y="250469"/>
            <a:ext cx="2354997" cy="145570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9" name="图片 31758" descr="封面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68" y="4689956"/>
            <a:ext cx="2354132" cy="20749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60" name="图片 31759" descr="封面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3575" y="0"/>
            <a:ext cx="1743321" cy="2605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827584" y="1894596"/>
            <a:ext cx="6267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 chọn kiểu có sẵn cho đoạn văn bản: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184688" y="2402638"/>
            <a:ext cx="9135965" cy="1019107"/>
            <a:chOff x="-99469" y="2995946"/>
            <a:chExt cx="9303809" cy="1019107"/>
          </a:xfrm>
        </p:grpSpPr>
        <p:pic>
          <p:nvPicPr>
            <p:cNvPr id="31756" name="图片 31755" descr="1-2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99469" y="2995946"/>
              <a:ext cx="9217024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1185345" y="3274666"/>
              <a:ext cx="80189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Bước 1: Nháy chuột vào đoạn văn bản cần chọn kiểu trình bày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193654" y="3290092"/>
            <a:ext cx="8810836" cy="1019106"/>
            <a:chOff x="140441" y="4273469"/>
            <a:chExt cx="8810836" cy="1019106"/>
          </a:xfrm>
        </p:grpSpPr>
        <p:pic>
          <p:nvPicPr>
            <p:cNvPr id="31757" name="图片 31756" descr="1-2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0441" y="4273469"/>
              <a:ext cx="8810836" cy="101910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1326813" y="4552189"/>
              <a:ext cx="7624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Bước 2: Nháy chọn mẫu có sẵn.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592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370681" y="836712"/>
            <a:ext cx="84026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b, Chọn kiểu trình bày văn bản khác, quan sát sự thay đổi của các dòng chữ trong đoạn văn bản.</a:t>
            </a:r>
          </a:p>
        </p:txBody>
      </p:sp>
      <p:pic>
        <p:nvPicPr>
          <p:cNvPr id="8" name="图片 31758" descr="封面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876255" y="5181691"/>
            <a:ext cx="2119429" cy="167630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Cloud 1"/>
          <p:cNvSpPr/>
          <p:nvPr/>
        </p:nvSpPr>
        <p:spPr>
          <a:xfrm>
            <a:off x="2699792" y="1952260"/>
            <a:ext cx="3168352" cy="187220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vi-VN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64130" y="3981361"/>
            <a:ext cx="7512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có nhận xét gì về sự thay đổi của các dòng chữ trong đoạn văn bản.</a:t>
            </a:r>
          </a:p>
          <a:p>
            <a:endParaRPr lang="vi-VN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图片 31751" descr="1-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0429" y="5807394"/>
            <a:ext cx="2354997" cy="14557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Rounded Rectangle 13"/>
          <p:cNvSpPr/>
          <p:nvPr/>
        </p:nvSpPr>
        <p:spPr>
          <a:xfrm>
            <a:off x="253222" y="1705322"/>
            <a:ext cx="8742462" cy="330067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85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306&quot;/&gt;&lt;/object&gt;&lt;object type=&quot;3&quot; unique_id=&quot;10005&quot;&gt;&lt;property id=&quot;20148&quot; value=&quot;5&quot;/&gt;&lt;property id=&quot;20300&quot; value=&quot;Slide 3&quot;/&gt;&lt;property id=&quot;20307&quot; value=&quot;283&quot;/&gt;&lt;/object&gt;&lt;object type=&quot;3&quot; unique_id=&quot;10006&quot;&gt;&lt;property id=&quot;20148&quot; value=&quot;5&quot;/&gt;&lt;property id=&quot;20300&quot; value=&quot;Slide 4&quot;/&gt;&lt;property id=&quot;20307&quot; value=&quot;284&quot;/&gt;&lt;/object&gt;&lt;object type=&quot;3&quot; unique_id=&quot;10007&quot;&gt;&lt;property id=&quot;20148&quot; value=&quot;5&quot;/&gt;&lt;property id=&quot;20300&quot; value=&quot;Slide 5&quot;/&gt;&lt;property id=&quot;20307&quot; value=&quot;285&quot;/&gt;&lt;/object&gt;&lt;object type=&quot;3&quot; unique_id=&quot;10008&quot;&gt;&lt;property id=&quot;20148&quot; value=&quot;5&quot;/&gt;&lt;property id=&quot;20300&quot; value=&quot;Slide 6&quot;/&gt;&lt;property id=&quot;20307&quot; value=&quot;304&quot;/&gt;&lt;/object&gt;&lt;object type=&quot;3&quot; unique_id=&quot;10009&quot;&gt;&lt;property id=&quot;20148&quot; value=&quot;5&quot;/&gt;&lt;property id=&quot;20300&quot; value=&quot;Slide 7&quot;/&gt;&lt;property id=&quot;20307&quot; value=&quot;260&quot;/&gt;&lt;/object&gt;&lt;object type=&quot;3&quot; unique_id=&quot;10010&quot;&gt;&lt;property id=&quot;20148&quot; value=&quot;5&quot;/&gt;&lt;property id=&quot;20300&quot; value=&quot;Slide 8&quot;/&gt;&lt;property id=&quot;20307&quot; value=&quot;305&quot;/&gt;&lt;/object&gt;&lt;object type=&quot;3&quot; unique_id=&quot;10011&quot;&gt;&lt;property id=&quot;20148&quot; value=&quot;5&quot;/&gt;&lt;property id=&quot;20300&quot; value=&quot;Slide 9&quot;/&gt;&lt;property id=&quot;20307&quot; value=&quot;286&quot;/&gt;&lt;/object&gt;&lt;object type=&quot;3&quot; unique_id=&quot;10012&quot;&gt;&lt;property id=&quot;20148&quot; value=&quot;5&quot;/&gt;&lt;property id=&quot;20300&quot; value=&quot;Slide 10&quot;/&gt;&lt;property id=&quot;20307&quot; value=&quot;312&quot;/&gt;&lt;/object&gt;&lt;object type=&quot;3&quot; unique_id=&quot;10013&quot;&gt;&lt;property id=&quot;20148&quot; value=&quot;5&quot;/&gt;&lt;property id=&quot;20300&quot; value=&quot;Slide 11&quot;/&gt;&lt;property id=&quot;20307&quot; value=&quot;287&quot;/&gt;&lt;/object&gt;&lt;object type=&quot;3&quot; unique_id=&quot;10014&quot;&gt;&lt;property id=&quot;20148&quot; value=&quot;5&quot;/&gt;&lt;property id=&quot;20300&quot; value=&quot;Slide 12&quot;/&gt;&lt;property id=&quot;20307&quot; value=&quot;303&quot;/&gt;&lt;/object&gt;&lt;object type=&quot;3&quot; unique_id=&quot;10015&quot;&gt;&lt;property id=&quot;20148&quot; value=&quot;5&quot;/&gt;&lt;property id=&quot;20300&quot; value=&quot;Slide 13&quot;/&gt;&lt;property id=&quot;20307&quot; value=&quot;276&quot;/&gt;&lt;/object&gt;&lt;object type=&quot;3&quot; unique_id=&quot;10016&quot;&gt;&lt;property id=&quot;20148&quot; value=&quot;5&quot;/&gt;&lt;property id=&quot;20300&quot; value=&quot;Slide 14&quot;/&gt;&lt;property id=&quot;20307&quot; value=&quot;278&quot;/&gt;&lt;/object&gt;&lt;object type=&quot;3&quot; unique_id=&quot;10017&quot;&gt;&lt;property id=&quot;20148&quot; value=&quot;5&quot;/&gt;&lt;property id=&quot;20300&quot; value=&quot;Slide 15&quot;/&gt;&lt;property id=&quot;20307&quot; value=&quot;307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09&quot;/&gt;&lt;/object&gt;&lt;object type=&quot;3&quot; unique_id=&quot;10020&quot;&gt;&lt;property id=&quot;20148&quot; value=&quot;5&quot;/&gt;&lt;property id=&quot;20300&quot; value=&quot;Slide 18&quot;/&gt;&lt;property id=&quot;20307&quot; value=&quot;310&quot;/&gt;&lt;/object&gt;&lt;object type=&quot;3&quot; unique_id=&quot;10021&quot;&gt;&lt;property id=&quot;20148&quot; value=&quot;5&quot;/&gt;&lt;property id=&quot;20300&quot; value=&quot;Slide 19&quot;/&gt;&lt;property id=&quot;20307&quot; value=&quot;311&quot;/&gt;&lt;/object&gt;&lt;object type=&quot;3&quot; unique_id=&quot;10022&quot;&gt;&lt;property id=&quot;20148&quot; value=&quot;5&quot;/&gt;&lt;property id=&quot;20300&quot; value=&quot;Slide 20&quot;/&gt;&lt;property id=&quot;20307&quot; value=&quot;271&quot;/&gt;&lt;/object&gt;&lt;object type=&quot;3&quot; unique_id=&quot;10023&quot;&gt;&lt;property id=&quot;20148&quot; value=&quot;5&quot;/&gt;&lt;property id=&quot;20300&quot; value=&quot;Slide 21&quot;/&gt;&lt;property id=&quot;20307&quot; value=&quot;272&quot;/&gt;&lt;/object&gt;&lt;/object&gt;&lt;object type=&quot;8&quot; unique_id=&quot;10046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</TotalTime>
  <Words>510</Words>
  <Application>Microsoft Office PowerPoint</Application>
  <PresentationFormat>On-screen Show (4:3)</PresentationFormat>
  <Paragraphs>44</Paragraphs>
  <Slides>13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.VnAristote</vt:lpstr>
      <vt:lpstr>.VnHelvetInsH</vt:lpstr>
      <vt:lpstr>Arial</vt:lpstr>
      <vt:lpstr>Calibri</vt:lpstr>
      <vt:lpstr>Times New Roman</vt:lpstr>
      <vt:lpstr>Wingdings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www.blogthuthuatwin10.com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 Huu Phuc</cp:lastModifiedBy>
  <cp:revision>79</cp:revision>
  <dcterms:created xsi:type="dcterms:W3CDTF">2019-10-25T00:44:32Z</dcterms:created>
  <dcterms:modified xsi:type="dcterms:W3CDTF">2022-10-16T01:59:49Z</dcterms:modified>
</cp:coreProperties>
</file>